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  Odjeljivanje kose pri nanošenju boje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                                            Ivana Jukić, stručni učitelj mentor</a:t>
            </a:r>
          </a:p>
        </p:txBody>
      </p:sp>
    </p:spTree>
    <p:extLst>
      <p:ext uri="{BB962C8B-B14F-4D97-AF65-F5344CB8AC3E}">
        <p14:creationId xmlns:p14="http://schemas.microsoft.com/office/powerpoint/2010/main" val="267949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Ishodi učenja: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Planirati redoslijed rada</a:t>
            </a:r>
          </a:p>
          <a:p>
            <a:r>
              <a:rPr lang="hr-HR" dirty="0"/>
              <a:t>Objasniti važnost pravilne podjele kose</a:t>
            </a:r>
          </a:p>
          <a:p>
            <a:r>
              <a:rPr lang="hr-HR"/>
              <a:t>demonstrirati </a:t>
            </a:r>
            <a:r>
              <a:rPr lang="hr-HR" dirty="0"/>
              <a:t>načine podjele kose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3859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427" y="624109"/>
            <a:ext cx="7743270" cy="5807453"/>
          </a:xfrm>
        </p:spPr>
      </p:pic>
    </p:spTree>
    <p:extLst>
      <p:ext uri="{BB962C8B-B14F-4D97-AF65-F5344CB8AC3E}">
        <p14:creationId xmlns:p14="http://schemas.microsoft.com/office/powerpoint/2010/main" val="166390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r-HR" dirty="0"/>
            </a:br>
            <a:r>
              <a:rPr lang="hr-HR" dirty="0"/>
              <a:t>  Redoslijed rada: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1. Važnost podijele kose pri nanošenju boje</a:t>
            </a:r>
          </a:p>
          <a:p>
            <a:r>
              <a:rPr lang="hr-HR" dirty="0"/>
              <a:t>2.Načini podjele kose pri aplikaciji(nanošenju) boje</a:t>
            </a:r>
          </a:p>
        </p:txBody>
      </p:sp>
    </p:spTree>
    <p:extLst>
      <p:ext uri="{BB962C8B-B14F-4D97-AF65-F5344CB8AC3E}">
        <p14:creationId xmlns:p14="http://schemas.microsoft.com/office/powerpoint/2010/main" val="97428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hr-HR" dirty="0"/>
            </a:br>
            <a:r>
              <a:rPr lang="hr-HR" sz="2400" dirty="0"/>
              <a:t>Važnost podijele kose pri aplikaciji boje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Neposredno prije nanošenja boje, potrebno je kosu pročešljati i podijeliti radi lakšeg nanošenja boje te konačni izgled boje  biti će puno bolji.</a:t>
            </a:r>
          </a:p>
          <a:p>
            <a:r>
              <a:rPr lang="hr-HR" dirty="0"/>
              <a:t>Prije nanošenja boje kosu odjeljujemo na veće odjeljke( prema dijelu vlasišta) u </a:t>
            </a:r>
            <a:r>
              <a:rPr lang="hr-HR" dirty="0" err="1"/>
              <a:t>tzv”križ</a:t>
            </a:r>
            <a:r>
              <a:rPr lang="hr-HR" dirty="0"/>
              <a:t>” ili na „t-razdjeljak”.</a:t>
            </a:r>
          </a:p>
          <a:p>
            <a:r>
              <a:rPr lang="hr-HR" dirty="0"/>
              <a:t>Tijekom nanošenja boje kosu dijelimo na manje pramenove (otprilike 1 cm), debljina ovisi o tehnici rada i gustoći kose.</a:t>
            </a:r>
          </a:p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4294967295"/>
          </p:nvPr>
        </p:nvSpPr>
        <p:spPr>
          <a:xfrm flipH="1">
            <a:off x="76200" y="5364481"/>
            <a:ext cx="121920" cy="6985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38106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r-HR" dirty="0"/>
            </a:br>
            <a:r>
              <a:rPr lang="hr-HR" dirty="0"/>
              <a:t> </a:t>
            </a:r>
            <a:r>
              <a:rPr lang="hr-HR" sz="2000" dirty="0"/>
              <a:t> Načini podijele kose pri nanošenju boje;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 nanošenje boje na kosu imamo točno određeni redoslijed.</a:t>
            </a:r>
          </a:p>
          <a:p>
            <a:r>
              <a:rPr lang="hr-HR" dirty="0"/>
              <a:t>Razlikujemo tri faze aplikacije;</a:t>
            </a:r>
          </a:p>
          <a:p>
            <a:r>
              <a:rPr lang="hr-HR" dirty="0"/>
              <a:t>1.na zadnji dio vlasišta,</a:t>
            </a:r>
          </a:p>
          <a:p>
            <a:r>
              <a:rPr lang="hr-HR" dirty="0"/>
              <a:t>2.na postrane dijelove</a:t>
            </a:r>
          </a:p>
          <a:p>
            <a:r>
              <a:rPr lang="hr-HR" dirty="0"/>
              <a:t>3.na obrub vlasišta</a:t>
            </a:r>
          </a:p>
          <a:p>
            <a:r>
              <a:rPr lang="hr-HR" dirty="0"/>
              <a:t>Aplikaciju boje započinjemo na stražnjem dijelu, a završavamo na obrubu vlasišta.</a:t>
            </a:r>
          </a:p>
          <a:p>
            <a:r>
              <a:rPr lang="hr-HR" dirty="0"/>
              <a:t>Kod prosijede kose bojimo najprije onaj dio koji ima najveći postotak sijedih vlasi.</a:t>
            </a:r>
          </a:p>
        </p:txBody>
      </p:sp>
    </p:spTree>
    <p:extLst>
      <p:ext uri="{BB962C8B-B14F-4D97-AF65-F5344CB8AC3E}">
        <p14:creationId xmlns:p14="http://schemas.microsoft.com/office/powerpoint/2010/main" val="28712776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196</Words>
  <Application>Microsoft Office PowerPoint</Application>
  <PresentationFormat>Široki zaslon</PresentationFormat>
  <Paragraphs>22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Pramen</vt:lpstr>
      <vt:lpstr>  Odjeljivanje kose pri nanošenju boje</vt:lpstr>
      <vt:lpstr>Ishodi učenja:</vt:lpstr>
      <vt:lpstr>PowerPoint prezentacija</vt:lpstr>
      <vt:lpstr>   Redoslijed rada:</vt:lpstr>
      <vt:lpstr> Važnost podijele kose pri aplikaciji boje</vt:lpstr>
      <vt:lpstr>   Načini podijele kose pri nanošenju boje;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Odjeljivanje kose pri nanošenju boje</dc:title>
  <dc:creator>Ivana Jukic</dc:creator>
  <cp:lastModifiedBy>Tino Rašić</cp:lastModifiedBy>
  <cp:revision>9</cp:revision>
  <dcterms:created xsi:type="dcterms:W3CDTF">2021-01-27T08:13:07Z</dcterms:created>
  <dcterms:modified xsi:type="dcterms:W3CDTF">2024-02-07T08:05:11Z</dcterms:modified>
</cp:coreProperties>
</file>