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4" r:id="rId7"/>
    <p:sldId id="265" r:id="rId8"/>
    <p:sldId id="266" r:id="rId9"/>
    <p:sldId id="267" r:id="rId10"/>
    <p:sldId id="270" r:id="rId11"/>
    <p:sldId id="269" r:id="rId12"/>
    <p:sldId id="268" r:id="rId13"/>
    <p:sldId id="272" r:id="rId14"/>
    <p:sldId id="273" r:id="rId15"/>
    <p:sldId id="274"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2" d="100"/>
          <a:sy n="72" d="100"/>
        </p:scale>
        <p:origin x="5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p:cNvSpPr>
            <a:spLocks noGrp="1"/>
          </p:cNvSpPr>
          <p:nvPr>
            <p:ph type="ctrTitle"/>
          </p:nvPr>
        </p:nvSpPr>
        <p:spPr>
          <a:xfrm>
            <a:off x="8022021" y="3231931"/>
            <a:ext cx="3852041" cy="1834056"/>
          </a:xfrm>
        </p:spPr>
        <p:txBody>
          <a:bodyPr>
            <a:normAutofit/>
          </a:bodyPr>
          <a:lstStyle/>
          <a:p>
            <a:r>
              <a:rPr lang="en-US" sz="4000" dirty="0">
                <a:ea typeface="+mj-lt"/>
                <a:cs typeface="+mj-lt"/>
              </a:rPr>
              <a:t>European chat application project</a:t>
            </a:r>
            <a:endParaRPr lang="en-US" dirty="0"/>
          </a:p>
        </p:txBody>
      </p:sp>
      <p:sp>
        <p:nvSpPr>
          <p:cNvPr id="3" name="Subtitle 2"/>
          <p:cNvSpPr>
            <a:spLocks noGrp="1"/>
          </p:cNvSpPr>
          <p:nvPr>
            <p:ph type="subTitle" idx="1"/>
          </p:nvPr>
        </p:nvSpPr>
        <p:spPr>
          <a:xfrm>
            <a:off x="7782910" y="5242675"/>
            <a:ext cx="4330262" cy="683284"/>
          </a:xfrm>
        </p:spPr>
        <p:txBody>
          <a:bodyPr>
            <a:normAutofit/>
          </a:bodyPr>
          <a:lstStyle/>
          <a:p>
            <a:endParaRPr lang="en-US" sz="2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advTm="30000">
        <p15:prstTrans prst="curtains"/>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13788" y="365125"/>
            <a:ext cx="4840010" cy="1807305"/>
          </a:xfrm>
        </p:spPr>
        <p:txBody>
          <a:bodyPr>
            <a:normAutofit/>
          </a:bodyPr>
          <a:lstStyle/>
          <a:p>
            <a:r>
              <a:rPr lang="en-US" dirty="0">
                <a:ea typeface="+mj-lt"/>
                <a:cs typeface="+mj-lt"/>
              </a:rPr>
              <a:t>European chat application project</a:t>
            </a:r>
            <a:endParaRPr lang="en-US" dirty="0"/>
          </a:p>
        </p:txBody>
      </p:sp>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l="23883" r="2594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zervirano mjesto sadržaja 3">
            <a:extLst>
              <a:ext uri="{FF2B5EF4-FFF2-40B4-BE49-F238E27FC236}">
                <a16:creationId xmlns:a16="http://schemas.microsoft.com/office/drawing/2014/main" id="{AB213958-1C5F-4D7C-AD6E-A6EECF4E11A9}"/>
              </a:ext>
            </a:extLst>
          </p:cNvPr>
          <p:cNvSpPr>
            <a:spLocks noGrp="1"/>
          </p:cNvSpPr>
          <p:nvPr>
            <p:ph idx="1"/>
          </p:nvPr>
        </p:nvSpPr>
        <p:spPr>
          <a:xfrm>
            <a:off x="6513788" y="2333297"/>
            <a:ext cx="4840010" cy="3843666"/>
          </a:xfrm>
        </p:spPr>
        <p:txBody>
          <a:bodyPr>
            <a:normAutofit/>
          </a:bodyPr>
          <a:lstStyle/>
          <a:p>
            <a:r>
              <a:rPr lang="en-US" sz="2500" b="0" i="0" u="none" strike="noStrike" dirty="0">
                <a:solidFill>
                  <a:srgbClr val="000000"/>
                </a:solidFill>
                <a:effectLst/>
                <a:cs typeface="CordiaUPC" panose="020B0502040204020203" pitchFamily="34" charset="-34"/>
              </a:rPr>
              <a:t>In the application it will be possible to open documents within the application for better connectivity. It will have the ability to hide the real background so that others can only see the background you choose, e.g. a picture of the European Parliament which the Zoom application does not have. </a:t>
            </a:r>
            <a:endParaRPr lang="hr-HR" sz="2500" dirty="0">
              <a:cs typeface="CordiaUPC" panose="020B0502040204020203" pitchFamily="34" charset="-34"/>
            </a:endParaRPr>
          </a:p>
        </p:txBody>
      </p:sp>
    </p:spTree>
    <p:extLst>
      <p:ext uri="{BB962C8B-B14F-4D97-AF65-F5344CB8AC3E}">
        <p14:creationId xmlns:p14="http://schemas.microsoft.com/office/powerpoint/2010/main" val="2570533611"/>
      </p:ext>
    </p:extLst>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13788" y="365125"/>
            <a:ext cx="4840010" cy="1807305"/>
          </a:xfrm>
        </p:spPr>
        <p:txBody>
          <a:bodyPr>
            <a:normAutofit/>
          </a:bodyPr>
          <a:lstStyle/>
          <a:p>
            <a:r>
              <a:rPr lang="en-US" dirty="0">
                <a:ea typeface="+mj-lt"/>
                <a:cs typeface="+mj-lt"/>
              </a:rPr>
              <a:t>European chat application project</a:t>
            </a:r>
            <a:endParaRPr lang="en-US" dirty="0"/>
          </a:p>
        </p:txBody>
      </p:sp>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l="23883" r="2594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zervirano mjesto sadržaja 3">
            <a:extLst>
              <a:ext uri="{FF2B5EF4-FFF2-40B4-BE49-F238E27FC236}">
                <a16:creationId xmlns:a16="http://schemas.microsoft.com/office/drawing/2014/main" id="{AB213958-1C5F-4D7C-AD6E-A6EECF4E11A9}"/>
              </a:ext>
            </a:extLst>
          </p:cNvPr>
          <p:cNvSpPr>
            <a:spLocks noGrp="1"/>
          </p:cNvSpPr>
          <p:nvPr>
            <p:ph idx="1"/>
          </p:nvPr>
        </p:nvSpPr>
        <p:spPr>
          <a:xfrm>
            <a:off x="6513788" y="2333297"/>
            <a:ext cx="4840010" cy="3843666"/>
          </a:xfrm>
        </p:spPr>
        <p:txBody>
          <a:bodyPr>
            <a:noAutofit/>
          </a:bodyPr>
          <a:lstStyle/>
          <a:p>
            <a:r>
              <a:rPr lang="en-US" sz="2000" b="0" i="0" u="none" strike="noStrike" dirty="0">
                <a:solidFill>
                  <a:srgbClr val="000000"/>
                </a:solidFill>
                <a:effectLst/>
                <a:cs typeface="CordiaUPC" panose="020B0304020202020204" pitchFamily="34" charset="-34"/>
              </a:rPr>
              <a:t>Organizers will be able to choose how many rooms they will make, they will have control over the microphones so that there is no background noise during the video call. Users will be able to raise their hand to get the floor. Our users will be able to log in via their account: Google, Together.eu and through our personal European Chat account. Our users will get a 100% privacy treatment and we will have no access to the conversations and messages of the users. They will be able to enter the meetings directly by using the account </a:t>
            </a:r>
            <a:r>
              <a:rPr lang="hr-HR" sz="2000" b="0" i="0" u="none" strike="noStrike" dirty="0">
                <a:solidFill>
                  <a:srgbClr val="000000"/>
                </a:solidFill>
                <a:effectLst/>
                <a:cs typeface="CordiaUPC" panose="020B0304020202020204" pitchFamily="34" charset="-34"/>
              </a:rPr>
              <a:t>Together</a:t>
            </a:r>
            <a:r>
              <a:rPr lang="en-US" sz="2000" b="0" i="0" u="none" strike="noStrike" dirty="0">
                <a:solidFill>
                  <a:srgbClr val="000000"/>
                </a:solidFill>
                <a:effectLst/>
                <a:cs typeface="CordiaUPC" panose="020B0304020202020204" pitchFamily="34" charset="-34"/>
              </a:rPr>
              <a:t>.eu.</a:t>
            </a:r>
            <a:endParaRPr lang="hr-HR" sz="2000" dirty="0">
              <a:cs typeface="CordiaUPC" panose="020B0304020202020204" pitchFamily="34" charset="-34"/>
            </a:endParaRPr>
          </a:p>
        </p:txBody>
      </p:sp>
    </p:spTree>
    <p:extLst>
      <p:ext uri="{BB962C8B-B14F-4D97-AF65-F5344CB8AC3E}">
        <p14:creationId xmlns:p14="http://schemas.microsoft.com/office/powerpoint/2010/main" val="12165808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13788" y="365125"/>
            <a:ext cx="4840010" cy="1807305"/>
          </a:xfrm>
        </p:spPr>
        <p:txBody>
          <a:bodyPr>
            <a:normAutofit/>
          </a:bodyPr>
          <a:lstStyle/>
          <a:p>
            <a:r>
              <a:rPr lang="en-US" dirty="0">
                <a:ea typeface="+mj-lt"/>
                <a:cs typeface="+mj-lt"/>
              </a:rPr>
              <a:t>European chat application project</a:t>
            </a:r>
            <a:endParaRPr lang="en-US" dirty="0"/>
          </a:p>
        </p:txBody>
      </p:sp>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l="23883" r="2594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zervirano mjesto sadržaja 3">
            <a:extLst>
              <a:ext uri="{FF2B5EF4-FFF2-40B4-BE49-F238E27FC236}">
                <a16:creationId xmlns:a16="http://schemas.microsoft.com/office/drawing/2014/main" id="{AB213958-1C5F-4D7C-AD6E-A6EECF4E11A9}"/>
              </a:ext>
            </a:extLst>
          </p:cNvPr>
          <p:cNvSpPr>
            <a:spLocks noGrp="1"/>
          </p:cNvSpPr>
          <p:nvPr>
            <p:ph idx="1"/>
          </p:nvPr>
        </p:nvSpPr>
        <p:spPr>
          <a:xfrm>
            <a:off x="6513788" y="2333297"/>
            <a:ext cx="4840010" cy="3843666"/>
          </a:xfrm>
        </p:spPr>
        <p:txBody>
          <a:bodyPr>
            <a:noAutofit/>
          </a:bodyPr>
          <a:lstStyle/>
          <a:p>
            <a:pPr rtl="0">
              <a:spcBef>
                <a:spcPts val="0"/>
              </a:spcBef>
              <a:spcAft>
                <a:spcPts val="800"/>
              </a:spcAft>
            </a:pPr>
            <a:r>
              <a:rPr lang="en-US" sz="2500" b="0" i="0" u="none" strike="noStrike" dirty="0">
                <a:solidFill>
                  <a:srgbClr val="000000"/>
                </a:solidFill>
                <a:effectLst/>
              </a:rPr>
              <a:t> For the organizers it will be easier to access because everything will be in one application. This new application will revolutionize the connection among all of us from the EU. </a:t>
            </a:r>
            <a:endParaRPr lang="en-US" sz="2500" b="0" dirty="0">
              <a:effectLst/>
            </a:endParaRPr>
          </a:p>
          <a:p>
            <a:pPr rtl="0">
              <a:spcBef>
                <a:spcPts val="0"/>
              </a:spcBef>
              <a:spcAft>
                <a:spcPts val="800"/>
              </a:spcAft>
            </a:pPr>
            <a:r>
              <a:rPr lang="en-US" sz="2500" b="0" i="0" u="none" strike="noStrike" dirty="0">
                <a:solidFill>
                  <a:srgbClr val="000000"/>
                </a:solidFill>
                <a:effectLst/>
              </a:rPr>
              <a:t>Thanks in advance for the opportunity to make our idea a reality.</a:t>
            </a:r>
            <a:endParaRPr lang="en-US" sz="2500" b="0" dirty="0">
              <a:effectLst/>
            </a:endParaRPr>
          </a:p>
          <a:p>
            <a:br>
              <a:rPr lang="en-US" sz="2500" dirty="0"/>
            </a:br>
            <a:endParaRPr lang="hr-HR" sz="2500" dirty="0">
              <a:cs typeface="CordiaUPC" panose="020B0304020202020204" pitchFamily="34" charset="-34"/>
            </a:endParaRPr>
          </a:p>
        </p:txBody>
      </p:sp>
    </p:spTree>
    <p:extLst>
      <p:ext uri="{BB962C8B-B14F-4D97-AF65-F5344CB8AC3E}">
        <p14:creationId xmlns:p14="http://schemas.microsoft.com/office/powerpoint/2010/main" val="385041792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p:cNvSpPr>
            <a:spLocks noGrp="1"/>
          </p:cNvSpPr>
          <p:nvPr>
            <p:ph type="ctrTitle"/>
          </p:nvPr>
        </p:nvSpPr>
        <p:spPr>
          <a:xfrm>
            <a:off x="8022021" y="3231931"/>
            <a:ext cx="3852041" cy="1834056"/>
          </a:xfrm>
        </p:spPr>
        <p:txBody>
          <a:bodyPr>
            <a:normAutofit/>
          </a:bodyPr>
          <a:lstStyle/>
          <a:p>
            <a:r>
              <a:rPr lang="en-US" sz="4000" dirty="0">
                <a:ea typeface="+mj-lt"/>
                <a:cs typeface="+mj-lt"/>
              </a:rPr>
              <a:t>European chat application project</a:t>
            </a:r>
            <a:endParaRPr lang="en-US" dirty="0"/>
          </a:p>
        </p:txBody>
      </p:sp>
      <p:sp>
        <p:nvSpPr>
          <p:cNvPr id="3" name="Subtitle 2"/>
          <p:cNvSpPr>
            <a:spLocks noGrp="1"/>
          </p:cNvSpPr>
          <p:nvPr>
            <p:ph type="subTitle" idx="1"/>
          </p:nvPr>
        </p:nvSpPr>
        <p:spPr>
          <a:xfrm>
            <a:off x="931536" y="2548647"/>
            <a:ext cx="4330262" cy="683284"/>
          </a:xfrm>
        </p:spPr>
        <p:txBody>
          <a:bodyPr>
            <a:noAutofit/>
          </a:bodyPr>
          <a:lstStyle/>
          <a:p>
            <a:r>
              <a:rPr lang="hr-HR" sz="8000" dirty="0"/>
              <a:t>End</a:t>
            </a:r>
            <a:endParaRPr lang="en-US" sz="8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2365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13788" y="365125"/>
            <a:ext cx="4840010" cy="1807305"/>
          </a:xfrm>
        </p:spPr>
        <p:txBody>
          <a:bodyPr>
            <a:normAutofit/>
          </a:bodyPr>
          <a:lstStyle/>
          <a:p>
            <a:r>
              <a:rPr lang="en-US" dirty="0">
                <a:ea typeface="+mj-lt"/>
                <a:cs typeface="+mj-lt"/>
              </a:rPr>
              <a:t>European chat application project</a:t>
            </a:r>
            <a:endParaRPr lang="en-US" dirty="0"/>
          </a:p>
        </p:txBody>
      </p:sp>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l="23883" r="25948"/>
          <a:stretch/>
        </p:blipFill>
        <p:spPr>
          <a:xfrm>
            <a:off x="-605168" y="-649356"/>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zervirano mjesto sadržaja 3">
            <a:extLst>
              <a:ext uri="{FF2B5EF4-FFF2-40B4-BE49-F238E27FC236}">
                <a16:creationId xmlns:a16="http://schemas.microsoft.com/office/drawing/2014/main" id="{AB213958-1C5F-4D7C-AD6E-A6EECF4E11A9}"/>
              </a:ext>
            </a:extLst>
          </p:cNvPr>
          <p:cNvSpPr>
            <a:spLocks noGrp="1"/>
          </p:cNvSpPr>
          <p:nvPr>
            <p:ph idx="1"/>
          </p:nvPr>
        </p:nvSpPr>
        <p:spPr>
          <a:xfrm>
            <a:off x="6513788" y="1917700"/>
            <a:ext cx="4840010" cy="4749800"/>
          </a:xfrm>
        </p:spPr>
        <p:txBody>
          <a:bodyPr>
            <a:noAutofit/>
          </a:bodyPr>
          <a:lstStyle/>
          <a:p>
            <a:r>
              <a:rPr lang="en-US" sz="2700" b="0" i="0" u="none" strike="noStrike" dirty="0">
                <a:solidFill>
                  <a:srgbClr val="000000"/>
                </a:solidFill>
                <a:effectLst/>
              </a:rPr>
              <a:t>This is a project for the Charlemagne Youth Prize. My project is the European Chat Application. The application is intended for all young people who want to participate in various online events and European projects to improve Europe</a:t>
            </a:r>
            <a:r>
              <a:rPr lang="hr-HR" sz="2700" b="0" i="0" u="none" strike="noStrike" dirty="0">
                <a:solidFill>
                  <a:srgbClr val="000000"/>
                </a:solidFill>
                <a:effectLst/>
              </a:rPr>
              <a:t>.</a:t>
            </a:r>
            <a:r>
              <a:rPr lang="en-US" sz="2700" b="0" i="0" u="none" strike="noStrike" dirty="0">
                <a:solidFill>
                  <a:srgbClr val="000000"/>
                </a:solidFill>
                <a:effectLst/>
              </a:rPr>
              <a:t> </a:t>
            </a:r>
            <a:endParaRPr lang="hr-HR" sz="2700" dirty="0"/>
          </a:p>
        </p:txBody>
      </p:sp>
    </p:spTree>
    <p:extLst>
      <p:ext uri="{BB962C8B-B14F-4D97-AF65-F5344CB8AC3E}">
        <p14:creationId xmlns:p14="http://schemas.microsoft.com/office/powerpoint/2010/main" val="10309110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30000">
        <p15:prstTrans prst="fracture"/>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European chat application logo</a:t>
            </a:r>
            <a:endParaRPr lang="en-US" dirty="0"/>
          </a:p>
        </p:txBody>
      </p:sp>
      <p:pic>
        <p:nvPicPr>
          <p:cNvPr id="5" name="European chat project 567">
            <a:hlinkClick r:id="" action="ppaction://media"/>
            <a:extLst>
              <a:ext uri="{FF2B5EF4-FFF2-40B4-BE49-F238E27FC236}">
                <a16:creationId xmlns:a16="http://schemas.microsoft.com/office/drawing/2014/main" id="{5BDDA01F-7A70-41B6-90DB-4A64B7004BC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7263" y="1825625"/>
            <a:ext cx="7735887" cy="4351338"/>
          </a:xfrm>
        </p:spPr>
      </p:pic>
    </p:spTree>
    <p:extLst>
      <p:ext uri="{BB962C8B-B14F-4D97-AF65-F5344CB8AC3E}">
        <p14:creationId xmlns:p14="http://schemas.microsoft.com/office/powerpoint/2010/main" val="3477627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30000">
        <p15:prstTrans prst="crush"/>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5"/>
                </p:tgtEl>
              </p:cMediaNode>
            </p:vide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US" dirty="0">
                <a:ea typeface="+mj-lt"/>
                <a:cs typeface="+mj-lt"/>
              </a:rPr>
              <a:t>European chat application project</a:t>
            </a:r>
            <a:endParaRPr lang="en-US" dirty="0"/>
          </a:p>
        </p:txBody>
      </p:sp>
      <p:cxnSp>
        <p:nvCxnSpPr>
          <p:cNvPr id="28"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Rezervirano mjesto sadržaja 3">
            <a:extLst>
              <a:ext uri="{FF2B5EF4-FFF2-40B4-BE49-F238E27FC236}">
                <a16:creationId xmlns:a16="http://schemas.microsoft.com/office/drawing/2014/main" id="{AB213958-1C5F-4D7C-AD6E-A6EECF4E11A9}"/>
              </a:ext>
            </a:extLst>
          </p:cNvPr>
          <p:cNvSpPr>
            <a:spLocks noGrp="1"/>
          </p:cNvSpPr>
          <p:nvPr>
            <p:ph idx="1"/>
          </p:nvPr>
        </p:nvSpPr>
        <p:spPr>
          <a:xfrm>
            <a:off x="655321" y="2575034"/>
            <a:ext cx="5120113" cy="3462228"/>
          </a:xfrm>
        </p:spPr>
        <p:txBody>
          <a:bodyPr>
            <a:normAutofit/>
          </a:bodyPr>
          <a:lstStyle/>
          <a:p>
            <a:r>
              <a:rPr lang="en-US" sz="2700" b="0" i="0" u="none" strike="noStrike" dirty="0">
                <a:solidFill>
                  <a:srgbClr val="000000"/>
                </a:solidFill>
                <a:effectLst/>
              </a:rPr>
              <a:t>Itself and overall continent for a better future, and for better connectivity for all of us. The application will be made for all organizations that want the future and success of the European Union. </a:t>
            </a:r>
            <a:endParaRPr lang="hr-HR" sz="2700" dirty="0"/>
          </a:p>
        </p:txBody>
      </p:sp>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l="23077" r="2514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55348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Click="0" advTm="30000">
        <p15:prstTrans prst="origami"/>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 calcmode="lin" valueType="num">
                                      <p:cBhvr additive="base">
                                        <p:cTn id="1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13788" y="365125"/>
            <a:ext cx="4840010" cy="1807305"/>
          </a:xfrm>
        </p:spPr>
        <p:txBody>
          <a:bodyPr>
            <a:normAutofit/>
          </a:bodyPr>
          <a:lstStyle/>
          <a:p>
            <a:r>
              <a:rPr lang="en-US" dirty="0">
                <a:ea typeface="+mj-lt"/>
                <a:cs typeface="+mj-lt"/>
              </a:rPr>
              <a:t>European chat application project</a:t>
            </a:r>
            <a:endParaRPr lang="en-US" dirty="0"/>
          </a:p>
        </p:txBody>
      </p:sp>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l="23883" r="2594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zervirano mjesto sadržaja 3">
            <a:extLst>
              <a:ext uri="{FF2B5EF4-FFF2-40B4-BE49-F238E27FC236}">
                <a16:creationId xmlns:a16="http://schemas.microsoft.com/office/drawing/2014/main" id="{AB213958-1C5F-4D7C-AD6E-A6EECF4E11A9}"/>
              </a:ext>
            </a:extLst>
          </p:cNvPr>
          <p:cNvSpPr>
            <a:spLocks noGrp="1"/>
          </p:cNvSpPr>
          <p:nvPr>
            <p:ph idx="1"/>
          </p:nvPr>
        </p:nvSpPr>
        <p:spPr>
          <a:xfrm>
            <a:off x="6513788" y="2333297"/>
            <a:ext cx="4840010" cy="3843666"/>
          </a:xfrm>
        </p:spPr>
        <p:txBody>
          <a:bodyPr>
            <a:noAutofit/>
          </a:bodyPr>
          <a:lstStyle/>
          <a:p>
            <a:r>
              <a:rPr lang="en-US" sz="2500" b="0" i="0" u="none" strike="noStrike" dirty="0">
                <a:solidFill>
                  <a:srgbClr val="000000"/>
                </a:solidFill>
                <a:effectLst/>
              </a:rPr>
              <a:t> It is intended for its improvement and the modernization of our continent and the education of our citizens and the youth itself. The aim of the project is to improve working conditions and fight against corruption and bribery, to educate our students about the importance of the European Union</a:t>
            </a:r>
            <a:r>
              <a:rPr lang="hr-HR" sz="2500" b="0" i="0" u="none" strike="noStrike" dirty="0">
                <a:solidFill>
                  <a:srgbClr val="000000"/>
                </a:solidFill>
                <a:effectLst/>
              </a:rPr>
              <a:t>.</a:t>
            </a:r>
            <a:endParaRPr lang="hr-HR" sz="2500" dirty="0"/>
          </a:p>
        </p:txBody>
      </p:sp>
    </p:spTree>
    <p:extLst>
      <p:ext uri="{BB962C8B-B14F-4D97-AF65-F5344CB8AC3E}">
        <p14:creationId xmlns:p14="http://schemas.microsoft.com/office/powerpoint/2010/main" val="1867722703"/>
      </p:ext>
    </p:extLst>
  </p:cSld>
  <p:clrMapOvr>
    <a:masterClrMapping/>
  </p:clrMapOvr>
  <mc:AlternateContent xmlns:mc="http://schemas.openxmlformats.org/markup-compatibility/2006">
    <mc:Choice xmlns:p14="http://schemas.microsoft.com/office/powerpoint/2010/main" Requires="p14">
      <p:transition spd="slow" p14:dur="3000" advClick="0" advTm="30000">
        <p14:shred/>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13788" y="365125"/>
            <a:ext cx="4840010" cy="1807305"/>
          </a:xfrm>
        </p:spPr>
        <p:txBody>
          <a:bodyPr>
            <a:normAutofit/>
          </a:bodyPr>
          <a:lstStyle/>
          <a:p>
            <a:r>
              <a:rPr lang="en-US" dirty="0">
                <a:ea typeface="+mj-lt"/>
                <a:cs typeface="+mj-lt"/>
              </a:rPr>
              <a:t>European chat application project</a:t>
            </a:r>
            <a:endParaRPr lang="en-US" dirty="0"/>
          </a:p>
        </p:txBody>
      </p:sp>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l="23883" r="2594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zervirano mjesto sadržaja 3">
            <a:extLst>
              <a:ext uri="{FF2B5EF4-FFF2-40B4-BE49-F238E27FC236}">
                <a16:creationId xmlns:a16="http://schemas.microsoft.com/office/drawing/2014/main" id="{AB213958-1C5F-4D7C-AD6E-A6EECF4E11A9}"/>
              </a:ext>
            </a:extLst>
          </p:cNvPr>
          <p:cNvSpPr>
            <a:spLocks noGrp="1"/>
          </p:cNvSpPr>
          <p:nvPr>
            <p:ph idx="1"/>
          </p:nvPr>
        </p:nvSpPr>
        <p:spPr>
          <a:xfrm>
            <a:off x="6513788" y="2333297"/>
            <a:ext cx="4840010" cy="3843666"/>
          </a:xfrm>
        </p:spPr>
        <p:txBody>
          <a:bodyPr>
            <a:normAutofit/>
          </a:bodyPr>
          <a:lstStyle/>
          <a:p>
            <a:pPr marL="0" indent="0">
              <a:buNone/>
            </a:pPr>
            <a:r>
              <a:rPr lang="en-US" sz="2500" b="0" i="0" u="none" strike="noStrike" dirty="0">
                <a:solidFill>
                  <a:srgbClr val="000000"/>
                </a:solidFill>
                <a:effectLst/>
              </a:rPr>
              <a:t> </a:t>
            </a:r>
            <a:r>
              <a:rPr lang="hr-HR" sz="2500" b="0" i="0" u="none" strike="noStrike" dirty="0">
                <a:solidFill>
                  <a:srgbClr val="000000"/>
                </a:solidFill>
                <a:effectLst/>
              </a:rPr>
              <a:t>T</a:t>
            </a:r>
            <a:r>
              <a:rPr lang="en-US" sz="2500" b="0" i="0" u="none" strike="noStrike" dirty="0">
                <a:solidFill>
                  <a:srgbClr val="000000"/>
                </a:solidFill>
                <a:effectLst/>
              </a:rPr>
              <a:t>o connect students across Europe and the world for better connectivity and modernization of schools. It is expected that the communication among  all interested European organizations and individuals, who want to change injustice and improve connectivity, will improve by using the application. </a:t>
            </a:r>
            <a:endParaRPr lang="hr-HR" sz="2500" dirty="0"/>
          </a:p>
        </p:txBody>
      </p:sp>
    </p:spTree>
    <p:extLst>
      <p:ext uri="{BB962C8B-B14F-4D97-AF65-F5344CB8AC3E}">
        <p14:creationId xmlns:p14="http://schemas.microsoft.com/office/powerpoint/2010/main" val="1010065218"/>
      </p:ext>
    </p:extLst>
  </p:cSld>
  <p:clrMapOvr>
    <a:masterClrMapping/>
  </p:clrMapOvr>
  <mc:AlternateContent xmlns:mc="http://schemas.openxmlformats.org/markup-compatibility/2006">
    <mc:Choice xmlns:p14="http://schemas.microsoft.com/office/powerpoint/2010/main" Requires="p14">
      <p:transition spd="slow" p14:dur="1600" advClick="0" advTm="30000">
        <p14:prism isContent="1" isInverted="1"/>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13788" y="365125"/>
            <a:ext cx="4840010" cy="1807305"/>
          </a:xfrm>
        </p:spPr>
        <p:txBody>
          <a:bodyPr>
            <a:normAutofit/>
          </a:bodyPr>
          <a:lstStyle/>
          <a:p>
            <a:r>
              <a:rPr lang="en-US" dirty="0">
                <a:ea typeface="+mj-lt"/>
                <a:cs typeface="+mj-lt"/>
              </a:rPr>
              <a:t>European chat application project</a:t>
            </a:r>
            <a:endParaRPr lang="en-US" dirty="0"/>
          </a:p>
        </p:txBody>
      </p:sp>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l="23883" r="2594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zervirano mjesto sadržaja 3">
            <a:extLst>
              <a:ext uri="{FF2B5EF4-FFF2-40B4-BE49-F238E27FC236}">
                <a16:creationId xmlns:a16="http://schemas.microsoft.com/office/drawing/2014/main" id="{AB213958-1C5F-4D7C-AD6E-A6EECF4E11A9}"/>
              </a:ext>
            </a:extLst>
          </p:cNvPr>
          <p:cNvSpPr>
            <a:spLocks noGrp="1"/>
          </p:cNvSpPr>
          <p:nvPr>
            <p:ph idx="1"/>
          </p:nvPr>
        </p:nvSpPr>
        <p:spPr>
          <a:xfrm>
            <a:off x="6513788" y="2333297"/>
            <a:ext cx="4840010" cy="3843666"/>
          </a:xfrm>
        </p:spPr>
        <p:txBody>
          <a:bodyPr>
            <a:normAutofit/>
          </a:bodyPr>
          <a:lstStyle/>
          <a:p>
            <a:pPr rtl="0">
              <a:spcBef>
                <a:spcPts val="0"/>
              </a:spcBef>
              <a:spcAft>
                <a:spcPts val="800"/>
              </a:spcAft>
            </a:pPr>
            <a:r>
              <a:rPr lang="en-US" sz="2700" b="0" i="0" u="none" strike="noStrike" dirty="0">
                <a:solidFill>
                  <a:srgbClr val="000000"/>
                </a:solidFill>
                <a:effectLst/>
              </a:rPr>
              <a:t> The application will be made with the help of experts and colleagues from EPAS program and individuals will be given the opportunity to make Europe a better place.</a:t>
            </a:r>
            <a:br>
              <a:rPr lang="en-US" sz="1400" dirty="0"/>
            </a:br>
            <a:endParaRPr lang="hr-HR" sz="2000" dirty="0"/>
          </a:p>
        </p:txBody>
      </p:sp>
    </p:spTree>
    <p:extLst>
      <p:ext uri="{BB962C8B-B14F-4D97-AF65-F5344CB8AC3E}">
        <p14:creationId xmlns:p14="http://schemas.microsoft.com/office/powerpoint/2010/main" val="1887735382"/>
      </p:ext>
    </p:extLst>
  </p:cSld>
  <p:clrMapOvr>
    <a:masterClrMapping/>
  </p:clrMapOvr>
  <mc:AlternateContent xmlns:mc="http://schemas.openxmlformats.org/markup-compatibility/2006">
    <mc:Choice xmlns:p14="http://schemas.microsoft.com/office/powerpoint/2010/main" Requires="p14">
      <p:transition spd="slow" p14:dur="1400" advClick="0" advTm="30000">
        <p14:ripple/>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13788" y="365125"/>
            <a:ext cx="4840010" cy="1807305"/>
          </a:xfrm>
        </p:spPr>
        <p:txBody>
          <a:bodyPr>
            <a:normAutofit/>
          </a:bodyPr>
          <a:lstStyle/>
          <a:p>
            <a:r>
              <a:rPr lang="en-US" dirty="0">
                <a:ea typeface="+mj-lt"/>
                <a:cs typeface="+mj-lt"/>
              </a:rPr>
              <a:t>European chat application project</a:t>
            </a:r>
            <a:endParaRPr lang="en-US" dirty="0"/>
          </a:p>
        </p:txBody>
      </p:sp>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l="23883" r="2594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zervirano mjesto sadržaja 3">
            <a:extLst>
              <a:ext uri="{FF2B5EF4-FFF2-40B4-BE49-F238E27FC236}">
                <a16:creationId xmlns:a16="http://schemas.microsoft.com/office/drawing/2014/main" id="{AB213958-1C5F-4D7C-AD6E-A6EECF4E11A9}"/>
              </a:ext>
            </a:extLst>
          </p:cNvPr>
          <p:cNvSpPr>
            <a:spLocks noGrp="1"/>
          </p:cNvSpPr>
          <p:nvPr>
            <p:ph idx="1"/>
          </p:nvPr>
        </p:nvSpPr>
        <p:spPr>
          <a:xfrm>
            <a:off x="6513788" y="2333297"/>
            <a:ext cx="4840010" cy="3843666"/>
          </a:xfrm>
        </p:spPr>
        <p:txBody>
          <a:bodyPr>
            <a:noAutofit/>
          </a:bodyPr>
          <a:lstStyle/>
          <a:p>
            <a:r>
              <a:rPr lang="en-US" sz="2300" b="0" i="0" u="none" strike="noStrike" dirty="0">
                <a:solidFill>
                  <a:srgbClr val="000000"/>
                </a:solidFill>
                <a:effectLst/>
                <a:latin typeface="Calibri" panose="020F0502020204030204" pitchFamily="34" charset="0"/>
              </a:rPr>
              <a:t>Our app will be modelled upon the Whatsapp, Microsoft Teams and Zoom app and will be faster and better app for online meetings, video calls, chats and channels. There will be channels modelled on Microsoft Teams that the organizers will be able to post materials and contacts because in the Zoom application, when the meeting is over, it deletes the entire conversation.</a:t>
            </a:r>
            <a:endParaRPr lang="hr-HR" sz="2300" dirty="0"/>
          </a:p>
        </p:txBody>
      </p:sp>
    </p:spTree>
    <p:extLst>
      <p:ext uri="{BB962C8B-B14F-4D97-AF65-F5344CB8AC3E}">
        <p14:creationId xmlns:p14="http://schemas.microsoft.com/office/powerpoint/2010/main" val="1977262403"/>
      </p:ext>
    </p:extLst>
  </p:cSld>
  <p:clrMapOvr>
    <a:masterClrMapping/>
  </p:clrMapOvr>
  <mc:AlternateContent xmlns:mc="http://schemas.openxmlformats.org/markup-compatibility/2006">
    <mc:Choice xmlns:p14="http://schemas.microsoft.com/office/powerpoint/2010/main" Requires="p14">
      <p:transition spd="slow" p14:dur="2500" advClick="0" advTm="30000">
        <p:checker/>
      </p:transition>
    </mc:Choice>
    <mc:Fallback>
      <p:transition spd="slow" advClick="0" advTm="3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13788" y="365125"/>
            <a:ext cx="4840010" cy="1807305"/>
          </a:xfrm>
        </p:spPr>
        <p:txBody>
          <a:bodyPr>
            <a:normAutofit/>
          </a:bodyPr>
          <a:lstStyle/>
          <a:p>
            <a:r>
              <a:rPr lang="en-US" dirty="0">
                <a:ea typeface="+mj-lt"/>
                <a:cs typeface="+mj-lt"/>
              </a:rPr>
              <a:t>European chat application project</a:t>
            </a:r>
            <a:endParaRPr lang="en-US" dirty="0"/>
          </a:p>
        </p:txBody>
      </p:sp>
      <p:pic>
        <p:nvPicPr>
          <p:cNvPr id="5" name="Picture 5" descr="Apply for the Charlemagne Youth Prize | Together">
            <a:extLst>
              <a:ext uri="{FF2B5EF4-FFF2-40B4-BE49-F238E27FC236}">
                <a16:creationId xmlns:a16="http://schemas.microsoft.com/office/drawing/2014/main" id="{3AE2F552-CFB8-483A-9A3A-2D9F1169D689}"/>
              </a:ext>
            </a:extLst>
          </p:cNvPr>
          <p:cNvPicPr>
            <a:picLocks noChangeAspect="1"/>
          </p:cNvPicPr>
          <p:nvPr/>
        </p:nvPicPr>
        <p:blipFill rotWithShape="1">
          <a:blip r:embed="rId2"/>
          <a:srcRect l="23883" r="2594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zervirano mjesto sadržaja 3">
            <a:extLst>
              <a:ext uri="{FF2B5EF4-FFF2-40B4-BE49-F238E27FC236}">
                <a16:creationId xmlns:a16="http://schemas.microsoft.com/office/drawing/2014/main" id="{AB213958-1C5F-4D7C-AD6E-A6EECF4E11A9}"/>
              </a:ext>
            </a:extLst>
          </p:cNvPr>
          <p:cNvSpPr>
            <a:spLocks noGrp="1"/>
          </p:cNvSpPr>
          <p:nvPr>
            <p:ph idx="1"/>
          </p:nvPr>
        </p:nvSpPr>
        <p:spPr>
          <a:xfrm>
            <a:off x="6513788" y="2333297"/>
            <a:ext cx="4840010" cy="3843666"/>
          </a:xfrm>
        </p:spPr>
        <p:txBody>
          <a:bodyPr>
            <a:normAutofit/>
          </a:bodyPr>
          <a:lstStyle/>
          <a:p>
            <a:r>
              <a:rPr lang="en-US" sz="2700" b="0" i="0" u="none" strike="noStrike" dirty="0">
                <a:solidFill>
                  <a:srgbClr val="000000"/>
                </a:solidFill>
                <a:effectLst/>
              </a:rPr>
              <a:t> In our application, there will be a conversation via video calls, which will remain after that call,. Our users will have a choice of skins for their profile picture, it will have a lot of emoticons, gifs</a:t>
            </a:r>
            <a:r>
              <a:rPr lang="en-US" sz="1800" b="0" i="0" u="none" strike="noStrike" dirty="0">
                <a:solidFill>
                  <a:srgbClr val="000000"/>
                </a:solidFill>
                <a:effectLst/>
                <a:latin typeface="Calibri" panose="020F0502020204030204" pitchFamily="34" charset="0"/>
              </a:rPr>
              <a:t>. </a:t>
            </a:r>
            <a:endParaRPr lang="hr-HR" sz="2000" dirty="0"/>
          </a:p>
        </p:txBody>
      </p:sp>
    </p:spTree>
    <p:extLst>
      <p:ext uri="{BB962C8B-B14F-4D97-AF65-F5344CB8AC3E}">
        <p14:creationId xmlns:p14="http://schemas.microsoft.com/office/powerpoint/2010/main" val="2560555840"/>
      </p:ext>
    </p:extLst>
  </p:cSld>
  <p:clrMapOvr>
    <a:masterClrMapping/>
  </p:clrMapOvr>
  <mc:AlternateContent xmlns:mc="http://schemas.openxmlformats.org/markup-compatibility/2006">
    <mc:Choice xmlns:p14="http://schemas.microsoft.com/office/powerpoint/2010/main" Requires="p14">
      <p:transition spd="slow" p14:dur="1250" advClick="0" advTm="21000">
        <p14:switch dir="r"/>
      </p:transition>
    </mc:Choice>
    <mc:Fallback>
      <p:transition spd="slow" advClick="0" advTm="2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E0CB88BAC82B4D9C1095862648993A" ma:contentTypeVersion="13" ma:contentTypeDescription="Create a new document." ma:contentTypeScope="" ma:versionID="4dbeec62be9f70cfaff9248afd3f49ce">
  <xsd:schema xmlns:xsd="http://www.w3.org/2001/XMLSchema" xmlns:xs="http://www.w3.org/2001/XMLSchema" xmlns:p="http://schemas.microsoft.com/office/2006/metadata/properties" xmlns:ns3="068d0753-a7b0-4fd0-b7bd-974f51fc8729" xmlns:ns4="4a8bbef1-ef9d-4bee-a364-747cb8249a76" targetNamespace="http://schemas.microsoft.com/office/2006/metadata/properties" ma:root="true" ma:fieldsID="5fa1d0df453aabc95ce65f59cee51e21" ns3:_="" ns4:_="">
    <xsd:import namespace="068d0753-a7b0-4fd0-b7bd-974f51fc8729"/>
    <xsd:import namespace="4a8bbef1-ef9d-4bee-a364-747cb8249a7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d0753-a7b0-4fd0-b7bd-974f51fc87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8bbef1-ef9d-4bee-a364-747cb8249a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BCBF97-CB07-4434-BC47-6712732E1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d0753-a7b0-4fd0-b7bd-974f51fc8729"/>
    <ds:schemaRef ds:uri="4a8bbef1-ef9d-4bee-a364-747cb8249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CE4BA-7DC1-461C-AA74-68B9D921B66B}">
  <ds:schemaRefs>
    <ds:schemaRef ds:uri="http://schemas.microsoft.com/sharepoint/v3/contenttype/forms"/>
  </ds:schemaRefs>
</ds:datastoreItem>
</file>

<file path=customXml/itemProps3.xml><?xml version="1.0" encoding="utf-8"?>
<ds:datastoreItem xmlns:ds="http://schemas.openxmlformats.org/officeDocument/2006/customXml" ds:itemID="{90C12682-7FCF-4C8B-BFBF-6F2F3BA04DB4}">
  <ds:schemaRefs>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 ds:uri="068d0753-a7b0-4fd0-b7bd-974f51fc8729"/>
    <ds:schemaRef ds:uri="http://schemas.microsoft.com/office/infopath/2007/PartnerControls"/>
    <ds:schemaRef ds:uri="4a8bbef1-ef9d-4bee-a364-747cb8249a7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214</TotalTime>
  <Words>590</Words>
  <Application>Microsoft Office PowerPoint</Application>
  <PresentationFormat>Široki zaslon</PresentationFormat>
  <Paragraphs>26</Paragraphs>
  <Slides>13</Slides>
  <Notes>0</Notes>
  <HiddenSlides>0</HiddenSlides>
  <MMClips>1</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13</vt:i4>
      </vt:variant>
    </vt:vector>
  </HeadingPairs>
  <TitlesOfParts>
    <vt:vector size="17" baseType="lpstr">
      <vt:lpstr>Arial</vt:lpstr>
      <vt:lpstr>Calibri</vt:lpstr>
      <vt:lpstr>Calibri Light</vt:lpstr>
      <vt:lpstr>office theme</vt:lpstr>
      <vt:lpstr>European chat application project</vt:lpstr>
      <vt:lpstr>European chat application project</vt:lpstr>
      <vt:lpstr>European chat application logo</vt:lpstr>
      <vt:lpstr>European chat application project</vt:lpstr>
      <vt:lpstr>European chat application project</vt:lpstr>
      <vt:lpstr>European chat application project</vt:lpstr>
      <vt:lpstr>European chat application project</vt:lpstr>
      <vt:lpstr>European chat application project</vt:lpstr>
      <vt:lpstr>European chat application project</vt:lpstr>
      <vt:lpstr>European chat application project</vt:lpstr>
      <vt:lpstr>European chat application project</vt:lpstr>
      <vt:lpstr>European chat application project</vt:lpstr>
      <vt:lpstr>European chat application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 Samardžić</dc:creator>
  <cp:lastModifiedBy>Nikola Samardžić</cp:lastModifiedBy>
  <cp:revision>27</cp:revision>
  <dcterms:created xsi:type="dcterms:W3CDTF">2022-02-05T11:45:58Z</dcterms:created>
  <dcterms:modified xsi:type="dcterms:W3CDTF">2022-02-10T17:47:07Z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0x0101007AE0CB88BAC82B4D9C1095862648993A</vt:lpwstr>
  </property>
</Properties>
</file>