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18A6E-762F-9513-CB87-7E70770EE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E6413D-AA69-E0C8-B6CC-ACF6C1097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CC87A9-617C-B8BE-163A-44ABC2D3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9CAED8-13D8-E358-36E7-31F6A87A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F692C7-F1D2-DBF5-E025-F4C8B0FD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386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7AD0BE-D6DE-38CF-53D3-F2D1AC53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71ADA8-DEF2-55E3-D806-7CF76DF26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5145E9-D1C2-75E3-A69D-46644D54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83A00C-4786-6265-DED8-B8A66808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B4BD10-1718-BB5C-D3DB-480E7413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63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79CBA84-2750-0FD5-895E-78AEC4A55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AD51F8-6A43-B42D-0459-492B5FF5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28EA16-C2DA-2B0A-3A39-AFC65FEC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B82C65-3582-1B47-D9FB-C64C0D0E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75B91F-A218-3254-AD21-192EF2FB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077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B658D7-2F92-F69D-51A5-4DEB5753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D53199-045E-387E-A18B-23041622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BF9801-30DF-AF2B-E0A7-01BCBE3D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C6AF35-0CC9-E6E8-BAD5-D9B8D96B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BA6E7F-CCA9-3DB9-2528-F34544A8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053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7A7F8-76CD-3AD3-C4CE-82096431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BB9B04-F275-CD30-7D21-70FD4FC4F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BF8402-8882-48C8-DD74-EE225949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032BA4-1369-4681-DC4D-EE63154E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28A038-297F-0A24-82BD-98FB036F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351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EAC6A3-48E9-2B34-9315-5DB53EC0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90CE0E-6A34-6436-8AEE-2FC6FED5E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E1A2A4-7D97-5F0B-43FD-486F1E79C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38C751-14D5-2F6E-E017-8F38D920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3109AE9-8151-0FCA-CD40-CBC6A9DC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7FD86C-D7BF-CABF-ECAB-525C4D6D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10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67FAF7-A2F8-4E56-40B0-3BB8BB61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0059D7-667B-3513-7DB7-2A96A2160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2CCE34-F99E-A653-1FC5-314EB7DE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4CE4C68-23E5-FCB1-4B1F-C0DCD9023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EB3092A-982A-A430-5D1D-B4579B488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4BC0F2E-9554-5E63-B55D-FC3775B3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8C2365E-01EE-88BC-74A7-29E642AB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E8291EF-2AEA-C415-79F5-BCE804F1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004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B2A2B-42A9-DC04-7B3E-450A77A9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1CD9421-B66D-47AE-1E3B-501D6061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549B89F-9FB5-2B3B-96C6-B0DC31C3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B448F6D-006E-9238-D01E-5FDF19BB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440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E1BEDFD-F9BA-8225-5EE0-74743548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4482FFC-F3B2-C5D0-23D4-860004E4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77684CB-7848-19DF-97C9-E62981BE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96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03864-5490-3947-A4B5-748E41D5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3BF41-615F-B89B-583C-E89A5661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897AD3-DAA6-69AC-B033-472FE261C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071166-46CD-1F29-D356-C7876DA4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8658A93-846C-DAF7-047E-8E4F65F5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B62897-7BDD-76E8-6C89-6724BACA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743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56F5B-0BEC-30D3-AB3E-5A32C5A5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2350105-160C-62A8-F91E-C95E4E655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1B4EED-6274-A4D1-9AED-EF8016F90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014AE3-F8B3-BAEC-5D1A-6BB797F2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4A9CA8-5E12-F2E7-7A20-909EE0AF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A93881-3E92-8D17-B909-EC1DF2CB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730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A862AB-39B5-DF9E-8761-8F81FA07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002F42-FC7D-4C56-93B9-77817C86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00252A-BAFE-91EC-8A6E-89563B9FF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12B7-DB57-D74C-A65B-90B4297B944C}" type="datetimeFigureOut">
              <a:rPr lang="sr-Latn-RS" smtClean="0"/>
              <a:t>15.2.24.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41D652-61B0-153B-07FE-ACB822AB9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5EDFCC-38EE-C4E9-8A22-E17BBD52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8D92-C028-E947-9269-71DDF72A046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50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8E3AA6-4D33-3AAC-F80A-CAF50568B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Menta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DEAB9A-EDB4-1483-EB84-ED5926E21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Marija </a:t>
            </a:r>
            <a:r>
              <a:rPr lang="en-GB" dirty="0" err="1"/>
              <a:t>Mušura</a:t>
            </a:r>
            <a:r>
              <a:rPr lang="en-GB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694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92898-1DF5-2FFF-B530-A107DD40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Menta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AE39F5-AB5E-B3C3-8864-32437466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Menta je bogata željezom, magnezijem, mineralima, kalcijem, vitaminima A i C.</a:t>
            </a:r>
            <a:r>
              <a:rPr lang="en-GB" b="1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 </a:t>
            </a:r>
            <a:endParaRPr lang="sr-Latn-RS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637C5C0-948F-4A72-AB81-717BBAD8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5735"/>
            <a:ext cx="4599226" cy="3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C1AE29-09D1-1B59-8006-1E827483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Eterično</a:t>
            </a:r>
            <a:r>
              <a:rPr lang="en-GB" dirty="0"/>
              <a:t> </a:t>
            </a:r>
            <a:r>
              <a:rPr lang="en-GB" dirty="0" err="1"/>
              <a:t>ulje</a:t>
            </a:r>
            <a:r>
              <a:rPr lang="en-GB" dirty="0"/>
              <a:t> </a:t>
            </a:r>
            <a:r>
              <a:rPr lang="en-GB" dirty="0" err="1"/>
              <a:t>mente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kosu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6D4152-D6A4-F207-474A-BE02D73F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Potiče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kose</a:t>
            </a:r>
            <a:endParaRPr lang="en-GB" dirty="0"/>
          </a:p>
          <a:p>
            <a:r>
              <a:rPr lang="en-GB" dirty="0" err="1"/>
              <a:t>Rješava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suhog</a:t>
            </a:r>
            <a:r>
              <a:rPr lang="en-GB" dirty="0"/>
              <a:t> </a:t>
            </a:r>
            <a:r>
              <a:rPr lang="en-GB" dirty="0" err="1"/>
              <a:t>vlasišta</a:t>
            </a:r>
            <a:endParaRPr lang="en-GB" dirty="0"/>
          </a:p>
          <a:p>
            <a:r>
              <a:rPr lang="en-GB" dirty="0"/>
              <a:t>Jača </a:t>
            </a:r>
            <a:r>
              <a:rPr lang="en-GB" dirty="0" err="1"/>
              <a:t>korijen</a:t>
            </a:r>
            <a:r>
              <a:rPr lang="en-GB" dirty="0"/>
              <a:t> </a:t>
            </a:r>
            <a:r>
              <a:rPr lang="en-GB" dirty="0" err="1"/>
              <a:t>kose</a:t>
            </a:r>
            <a:endParaRPr lang="en-GB" dirty="0"/>
          </a:p>
          <a:p>
            <a:r>
              <a:rPr lang="en-GB" dirty="0" err="1"/>
              <a:t>Pomaže</a:t>
            </a:r>
            <a:r>
              <a:rPr lang="en-GB" dirty="0"/>
              <a:t> </a:t>
            </a:r>
            <a:r>
              <a:rPr lang="en-GB" dirty="0" err="1"/>
              <a:t>istrijebiti</a:t>
            </a:r>
            <a:r>
              <a:rPr lang="en-GB" dirty="0"/>
              <a:t> </a:t>
            </a:r>
            <a:r>
              <a:rPr lang="en-GB" dirty="0" err="1"/>
              <a:t>uši</a:t>
            </a:r>
            <a:r>
              <a:rPr lang="en-GB" dirty="0"/>
              <a:t> </a:t>
            </a:r>
            <a:endParaRPr lang="sr-Latn-R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8CADEC-D3F9-9CC5-EB13-50B134BCE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85" y="2591168"/>
            <a:ext cx="3752558" cy="372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9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35E635-D217-2A78-124A-8C7CE0BD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Potiče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kose</a:t>
            </a:r>
            <a:r>
              <a:rPr lang="en-GB" dirty="0"/>
              <a:t>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9D9C6A-6EBE-FDE4-C349-673DF66C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F0502020204030204" pitchFamily="34" charset="0"/>
              </a:rPr>
              <a:t>Ukoliko prolazite k</a:t>
            </a:r>
            <a:r>
              <a:rPr lang="en-GB" b="0" i="0" u="none" strike="noStrike" dirty="0" err="1">
                <a:solidFill>
                  <a:srgbClr val="080808"/>
                </a:solidFill>
                <a:effectLst/>
                <a:latin typeface="Roboto" panose="020F0502020204030204" pitchFamily="34" charset="0"/>
              </a:rPr>
              <a:t>roz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F0502020204030204" pitchFamily="34" charset="0"/>
              </a:rPr>
              <a:t> stresno razdoblje i to se odražava na vašoj četki za kosu, pomoć potražite u menti. Ovo eterično ulje pomaže</a:t>
            </a:r>
            <a:r>
              <a:rPr lang="en-GB" dirty="0">
                <a:solidFill>
                  <a:srgbClr val="080808"/>
                </a:solidFill>
                <a:latin typeface="Roboto" panose="020F0502020204030204" pitchFamily="34" charset="0"/>
              </a:rPr>
              <a:t> u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F0502020204030204" pitchFamily="34" charset="0"/>
              </a:rPr>
              <a:t> rast</a:t>
            </a:r>
            <a:r>
              <a:rPr lang="en-GB" b="0" i="0" u="none" strike="noStrike" dirty="0">
                <a:solidFill>
                  <a:srgbClr val="080808"/>
                </a:solidFill>
                <a:effectLst/>
                <a:latin typeface="Roboto" panose="020F0502020204030204" pitchFamily="34" charset="0"/>
              </a:rPr>
              <a:t>u 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F0502020204030204" pitchFamily="34" charset="0"/>
              </a:rPr>
              <a:t> kose i jača njezin korijen. Dovoljno ga je umasirati u tjeme. Ulje brzo prodire u kožu glave, stimulira folikul dlake te potiče cirkulaciju tjemena što rezultira bržim rastom kose.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7153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388423-1A73-E131-3174-556A0303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Rješava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suhog</a:t>
            </a:r>
            <a:r>
              <a:rPr lang="en-GB" dirty="0"/>
              <a:t> </a:t>
            </a:r>
            <a:r>
              <a:rPr lang="en-GB" dirty="0" err="1"/>
              <a:t>vlasišta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F23D7-4403-3B5A-5024-5FFCD3E1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Iritacija vlasišta može biti vrlo neugodna pa vam čak i noću narušavati san. Zbog velike moći h</a:t>
            </a:r>
            <a:r>
              <a:rPr lang="en-GB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dratacije eterično ulje mente je odličan izbor za suho vlasište. Sve što trebate je pomiješati eterično ulje mente s nekim baznim uljem poput bademovo</a:t>
            </a:r>
            <a:r>
              <a:rPr lang="en-GB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g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 ili maslinovog  i umasirati u kosu. Prekrijte potom glavu ručnikom i držite 30 minuta pa isperite vodom.  Ovaj postupak neće samo hidratizirai vlasište već i omekšati i </a:t>
            </a:r>
            <a:r>
              <a:rPr lang="en-GB" dirty="0" err="1">
                <a:solidFill>
                  <a:srgbClr val="080808"/>
                </a:solidFill>
                <a:latin typeface="Roboto" panose="02000000000000000000" pitchFamily="2" charset="0"/>
              </a:rPr>
              <a:t>nahraniti</a:t>
            </a:r>
            <a:r>
              <a:rPr lang="en-GB" dirty="0">
                <a:solidFill>
                  <a:srgbClr val="080808"/>
                </a:solidFill>
                <a:latin typeface="Roboto" panose="02000000000000000000" pitchFamily="2" charset="0"/>
              </a:rPr>
              <a:t> 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kosu.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878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758D23-AAA2-3C8F-FBB9-E453B6ED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Jača </a:t>
            </a:r>
            <a:r>
              <a:rPr lang="en-GB" dirty="0" err="1"/>
              <a:t>korijen</a:t>
            </a:r>
            <a:r>
              <a:rPr lang="en-GB" dirty="0"/>
              <a:t> </a:t>
            </a:r>
            <a:r>
              <a:rPr lang="en-GB" dirty="0" err="1"/>
              <a:t>kose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08795C-7509-3DF0-E56F-5749D2C43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Menta je bogata sastojicima koji jačaju korijen kose i preveniraju njezino ispadanje. Sve što trebate je umasirati eterično ulje mente u tjeme. S obzirom da je ulje mente pomalo ljepljivo, poželjno ga je, radi lakše aplikacije, pomiješati s kokosovim uljem.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1995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103E2-57C3-D4B1-C746-93CC7883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Pomaže</a:t>
            </a:r>
            <a:r>
              <a:rPr lang="en-GB" dirty="0"/>
              <a:t> </a:t>
            </a:r>
            <a:r>
              <a:rPr lang="en-GB" dirty="0" err="1"/>
              <a:t>istrijebiti</a:t>
            </a:r>
            <a:r>
              <a:rPr lang="en-GB" dirty="0"/>
              <a:t> </a:t>
            </a:r>
            <a:r>
              <a:rPr lang="en-GB" dirty="0" err="1"/>
              <a:t>uši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33EC2E-C879-D0BB-CEAE-3B8C729B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43" y="1684175"/>
            <a:ext cx="10515600" cy="4351338"/>
          </a:xfrm>
        </p:spPr>
        <p:txBody>
          <a:bodyPr/>
          <a:lstStyle/>
          <a:p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Većina roditelja zna koliko je naporno i komplicirano istrijebiti uši klincima. Eterično ulje mente pravi je saveznik u tome. Jak miris peperminta </a:t>
            </a:r>
            <a:r>
              <a:rPr lang="en-GB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ostali sastojci ulja ubit će uši. Sve što treba je utrljati u tjeme</a:t>
            </a:r>
            <a:r>
              <a:rPr lang="en-GB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 i u </a:t>
            </a:r>
            <a:r>
              <a:rPr lang="hr-HR" b="0" i="0" u="none" strike="noStrike" dirty="0">
                <a:solidFill>
                  <a:srgbClr val="080808"/>
                </a:solidFill>
                <a:effectLst/>
                <a:latin typeface="Roboto" panose="02000000000000000000" pitchFamily="2" charset="0"/>
              </a:rPr>
              <a:t> kosu ulje prije spavanja te ujutro isprati. Postupak ponavljati dok uši ne nestanu. 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6801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9631EC-3ED3-392B-CD2E-6A60586D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Priprema</a:t>
            </a:r>
            <a:r>
              <a:rPr lang="en-GB" dirty="0"/>
              <a:t> </a:t>
            </a:r>
            <a:r>
              <a:rPr lang="en-GB" dirty="0" err="1"/>
              <a:t>čaja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</a:t>
            </a:r>
            <a:r>
              <a:rPr lang="en-GB" dirty="0" err="1"/>
              <a:t>mente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kosu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4E61F4-7B44-F0E9-2C46-EE285A76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Koristite dve do četiri kesice čaja od nane, ili 2</a:t>
            </a:r>
            <a:r>
              <a:rPr lang="en-GB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 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kašike sušenih listova </a:t>
            </a:r>
            <a:r>
              <a:rPr lang="en-GB" b="0" i="0" u="none" strike="noStrike" dirty="0" err="1">
                <a:solidFill>
                  <a:srgbClr val="1D1D1D"/>
                </a:solidFill>
                <a:effectLst/>
                <a:latin typeface="SourceSansPro-Regular"/>
              </a:rPr>
              <a:t>mente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. Proku</a:t>
            </a:r>
            <a:r>
              <a:rPr lang="en-GB" b="0" i="0" u="none" strike="noStrike" dirty="0" err="1">
                <a:solidFill>
                  <a:srgbClr val="1D1D1D"/>
                </a:solidFill>
                <a:effectLst/>
                <a:latin typeface="SourceSansPro-Regular"/>
              </a:rPr>
              <a:t>hajte</a:t>
            </a:r>
            <a:r>
              <a:rPr lang="en-GB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 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 dv</a:t>
            </a:r>
            <a:r>
              <a:rPr lang="en-GB" b="0" i="0" u="none" strike="noStrike" dirty="0" err="1">
                <a:solidFill>
                  <a:srgbClr val="1D1D1D"/>
                </a:solidFill>
                <a:effectLst/>
                <a:latin typeface="SourceSansPro-Regular"/>
              </a:rPr>
              <a:t>ije</a:t>
            </a:r>
            <a:r>
              <a:rPr lang="en-GB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 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vode, pa prelijte </a:t>
            </a:r>
            <a:r>
              <a:rPr lang="en-GB" dirty="0" err="1">
                <a:solidFill>
                  <a:srgbClr val="1D1D1D"/>
                </a:solidFill>
                <a:latin typeface="SourceSansPro-Regular"/>
              </a:rPr>
              <a:t>mentu</a:t>
            </a:r>
            <a:r>
              <a:rPr lang="en-GB" dirty="0">
                <a:solidFill>
                  <a:srgbClr val="1D1D1D"/>
                </a:solidFill>
                <a:latin typeface="SourceSansPro-Regular"/>
              </a:rPr>
              <a:t> 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. Ostavite da odstoji oko pola sata kako bi dobila na jačini. Operite kosu šamponom, isperite šampon, pa nanesite čaj od </a:t>
            </a:r>
            <a:r>
              <a:rPr lang="en-GB" dirty="0" err="1">
                <a:solidFill>
                  <a:srgbClr val="1D1D1D"/>
                </a:solidFill>
                <a:latin typeface="SourceSansPro-Regular"/>
              </a:rPr>
              <a:t>mente</a:t>
            </a:r>
            <a:r>
              <a:rPr lang="en-GB" dirty="0">
                <a:solidFill>
                  <a:srgbClr val="1D1D1D"/>
                </a:solidFill>
                <a:latin typeface="SourceSansPro-Regular"/>
              </a:rPr>
              <a:t> 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 na kosu. Možete je polivati ili sipati čaj u bočicu sa raspršivačem i prskati. Utrljajte prstima čaj u kosu – ne morate je nakon ovoga ispirati. Prosušite je n</a:t>
            </a:r>
            <a:r>
              <a:rPr lang="en-GB" b="0" i="0" u="none" strike="noStrike" dirty="0" err="1">
                <a:solidFill>
                  <a:srgbClr val="1D1D1D"/>
                </a:solidFill>
                <a:effectLst/>
                <a:latin typeface="SourceSansPro-Regular"/>
              </a:rPr>
              <a:t>ježno</a:t>
            </a:r>
            <a:r>
              <a:rPr lang="en-GB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 </a:t>
            </a:r>
            <a:r>
              <a:rPr lang="en-GB" b="0" i="0" u="none" strike="noStrike" dirty="0" err="1">
                <a:solidFill>
                  <a:srgbClr val="1D1D1D"/>
                </a:solidFill>
                <a:effectLst/>
                <a:latin typeface="SourceSansPro-Regular"/>
              </a:rPr>
              <a:t>peškirom</a:t>
            </a:r>
            <a:r>
              <a:rPr lang="en-GB" dirty="0">
                <a:solidFill>
                  <a:srgbClr val="1D1D1D"/>
                </a:solidFill>
                <a:latin typeface="SourceSansPro-Regular"/>
              </a:rPr>
              <a:t>,</a:t>
            </a:r>
            <a:r>
              <a:rPr lang="hr-HR" b="0" i="0" u="none" strike="noStrike" dirty="0">
                <a:solidFill>
                  <a:srgbClr val="1D1D1D"/>
                </a:solidFill>
                <a:effectLst/>
                <a:latin typeface="SourceSansPro-Regular"/>
              </a:rPr>
              <a:t>pa fenom.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8919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9B2012-7C45-0942-C994-1FB28973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482" y="788458"/>
            <a:ext cx="10515600" cy="3998465"/>
          </a:xfrm>
        </p:spPr>
        <p:txBody>
          <a:bodyPr/>
          <a:lstStyle/>
          <a:p>
            <a:r>
              <a:rPr lang="en-GB" dirty="0"/>
              <a:t>Marija </a:t>
            </a:r>
            <a:r>
              <a:rPr lang="en-GB" dirty="0" err="1"/>
              <a:t>Mušura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70901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Menta</vt:lpstr>
      <vt:lpstr>Menta</vt:lpstr>
      <vt:lpstr>Eterično ulje mente za kosu</vt:lpstr>
      <vt:lpstr>Potiče rast kose </vt:lpstr>
      <vt:lpstr>Rješava probleme suhog vlasišta</vt:lpstr>
      <vt:lpstr>Jača korijen kose</vt:lpstr>
      <vt:lpstr>Pomaže istrijebiti uši</vt:lpstr>
      <vt:lpstr>Priprema čaja od mente za kosu</vt:lpstr>
      <vt:lpstr>Marija Mušura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</dc:title>
  <dc:creator>Marija Mušura</dc:creator>
  <cp:lastModifiedBy>Marija Mušura</cp:lastModifiedBy>
  <cp:revision>5</cp:revision>
  <dcterms:created xsi:type="dcterms:W3CDTF">2023-11-27T13:55:41Z</dcterms:created>
  <dcterms:modified xsi:type="dcterms:W3CDTF">2024-02-15T14:32:40Z</dcterms:modified>
</cp:coreProperties>
</file>