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7" r:id="rId4"/>
    <p:sldId id="263" r:id="rId5"/>
    <p:sldId id="268" r:id="rId6"/>
    <p:sldId id="262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10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042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880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256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832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4958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7752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093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085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6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048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114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48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621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19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548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E200-4769-4AFF-B6E6-EE48879A2A91}" type="datetimeFigureOut">
              <a:rPr lang="hr-HR" smtClean="0"/>
              <a:t>20.2.2024.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DB60B1-739B-4EC1-9610-61C31B0510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00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6572"/>
            <a:ext cx="9144000" cy="1175658"/>
          </a:xfrm>
        </p:spPr>
        <p:txBody>
          <a:bodyPr>
            <a:normAutofit/>
          </a:bodyPr>
          <a:lstStyle/>
          <a:p>
            <a:pPr algn="ctr"/>
            <a:r>
              <a:rPr lang="hr-HR" sz="6600" i="1" spc="600" dirty="0" smtClean="0">
                <a:solidFill>
                  <a:srgbClr val="00B050"/>
                </a:solidFill>
                <a:latin typeface="Bell MT" panose="02020503060305020303" pitchFamily="18" charset="0"/>
              </a:rPr>
              <a:t>Kamilica</a:t>
            </a:r>
            <a:endParaRPr lang="hr-HR" i="1" spc="600" dirty="0">
              <a:solidFill>
                <a:srgbClr val="00B050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743" y="1955073"/>
            <a:ext cx="5306637" cy="3531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335588" y="5486399"/>
            <a:ext cx="2664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00B050"/>
                </a:solidFill>
                <a:latin typeface="Bell MT" panose="02020503060305020303" pitchFamily="18" charset="0"/>
              </a:rPr>
              <a:t>Gabrijela Maras 3.l</a:t>
            </a:r>
            <a:endParaRPr lang="hr-HR" sz="2000" dirty="0">
              <a:solidFill>
                <a:srgbClr val="00B05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32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1519"/>
            <a:ext cx="10515600" cy="5445443"/>
          </a:xfrm>
        </p:spPr>
        <p:txBody>
          <a:bodyPr/>
          <a:lstStyle/>
          <a:p>
            <a:pPr marL="0" indent="0" algn="ctr">
              <a:buNone/>
            </a:pPr>
            <a:r>
              <a:rPr lang="hr-HR" sz="3600" i="1" dirty="0" smtClean="0">
                <a:latin typeface="Bell MT" panose="02020503060305020303" pitchFamily="18" charset="0"/>
              </a:rPr>
              <a:t>Povijest kamilice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Kamilica se stoljećima kosristila u frizerskoj struci zbog svojih ljekovitih svojstava i mirisa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Smiriva vlasiše, smanjuje perut i jača korijen kose, daje sjaj i mekoću kosi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Kamilica u svrsi bojanja nekad se koristila za prirodne pramenove bez kemikalija</a:t>
            </a:r>
            <a:endParaRPr lang="hr-HR" sz="2400" dirty="0" smtClean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47416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i="1" dirty="0" smtClean="0">
                <a:latin typeface="Bell MT" panose="02020503060305020303" pitchFamily="18" charset="0"/>
              </a:rPr>
              <a:t>Tretmani za kosu od kamilice</a:t>
            </a:r>
          </a:p>
          <a:p>
            <a:pPr>
              <a:lnSpc>
                <a:spcPct val="100000"/>
              </a:lnSpc>
            </a:pPr>
            <a:r>
              <a:rPr lang="hr-HR" sz="2400" dirty="0" smtClean="0">
                <a:latin typeface="+mj-lt"/>
              </a:rPr>
              <a:t>Koristi se u različitim tretmanima za kosu kao što su hidratante maske, regeneratori i ispiranje kose nakon pranja</a:t>
            </a:r>
          </a:p>
          <a:p>
            <a:pPr>
              <a:lnSpc>
                <a:spcPct val="100000"/>
              </a:lnSpc>
            </a:pPr>
            <a:r>
              <a:rPr lang="hr-HR" sz="2400" dirty="0" smtClean="0">
                <a:latin typeface="+mj-lt"/>
              </a:rPr>
              <a:t>Njena umirujuća svojstva pomažu u obnavljanju oštećene kose te daju dodtnu hidrataciju kosi</a:t>
            </a:r>
          </a:p>
          <a:p>
            <a:pPr>
              <a:lnSpc>
                <a:spcPct val="100000"/>
              </a:lnSpc>
            </a:pPr>
            <a:r>
              <a:rPr lang="hr-HR" sz="2400" dirty="0" smtClean="0">
                <a:latin typeface="+mj-lt"/>
              </a:rPr>
              <a:t>Kamilica se često koristi koa aromaterapija u u fs zbog opuštajuceć i umirujućeg mirisa</a:t>
            </a:r>
          </a:p>
          <a:p>
            <a:pPr>
              <a:lnSpc>
                <a:spcPct val="100000"/>
              </a:lnSpc>
            </a:pPr>
            <a:r>
              <a:rPr lang="hr-HR" sz="2400" dirty="0" smtClean="0">
                <a:latin typeface="+mj-lt"/>
              </a:rPr>
              <a:t>Stvara ugodnu atmosferu klijentima tijekom tretmana</a:t>
            </a:r>
            <a:endParaRPr lang="hr-H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0346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6362" y="829232"/>
            <a:ext cx="2461232" cy="2461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48" y="771605"/>
            <a:ext cx="2179782" cy="2518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261" y="3953668"/>
            <a:ext cx="3810681" cy="2498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3930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22515"/>
            <a:ext cx="8596668" cy="5734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Osim u šamponima ili balzamimakamilica se koristi u tonerima ili sprejevima za kosu uz dodatak sjaja i hidratacije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U nekim salonima kamilica se koristi u obliku parne kupke za kosu koja ima djelovnje otvaranja folikula i dubinsko čišćenje vlasišta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90781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2331"/>
            <a:ext cx="10515600" cy="5484632"/>
          </a:xfrm>
        </p:spPr>
        <p:txBody>
          <a:bodyPr/>
          <a:lstStyle/>
          <a:p>
            <a:pPr marL="0" indent="0" algn="ctr">
              <a:buNone/>
            </a:pPr>
            <a:r>
              <a:rPr lang="hr-HR" sz="3600" i="1" dirty="0" smtClean="0">
                <a:latin typeface="Bell MT" panose="02020503060305020303" pitchFamily="18" charset="0"/>
              </a:rPr>
              <a:t>Zaključak</a:t>
            </a:r>
            <a:endParaRPr lang="hr-HR" sz="4400" i="1" dirty="0" smtClean="0">
              <a:latin typeface="Bell MT" panose="02020503060305020303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400" i="1" dirty="0" smtClean="0"/>
              <a:t>Kamilica je izvanredna biljka s brojnim ljekovitim svojstvima za njegu </a:t>
            </a:r>
            <a:r>
              <a:rPr lang="hr-HR" sz="2400" i="1" dirty="0" smtClean="0"/>
              <a:t>kože i vlasišta</a:t>
            </a:r>
            <a:endParaRPr lang="hr-HR" sz="2400" i="1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400" i="1" dirty="0" smtClean="0"/>
              <a:t>Može se koristiti u različitim </a:t>
            </a:r>
            <a:r>
              <a:rPr lang="hr-HR" sz="2400" i="1" dirty="0" smtClean="0"/>
              <a:t>kozmetičkim i frizerskim  </a:t>
            </a:r>
            <a:r>
              <a:rPr lang="hr-HR" sz="2400" i="1" dirty="0" smtClean="0"/>
              <a:t>proizvodima kako bi se postigla zdrava i blistava </a:t>
            </a:r>
            <a:r>
              <a:rPr lang="hr-HR" sz="2400" i="1" dirty="0" smtClean="0"/>
              <a:t>koža, te vlasište i sjajnija dlaka</a:t>
            </a:r>
            <a:endParaRPr lang="hr-H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939581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501" y="1121481"/>
            <a:ext cx="4994910" cy="31016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45" y="3187337"/>
            <a:ext cx="3907599" cy="26819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782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1703"/>
            <a:ext cx="10515600" cy="5615260"/>
          </a:xfrm>
        </p:spPr>
        <p:txBody>
          <a:bodyPr/>
          <a:lstStyle/>
          <a:p>
            <a:pPr marL="0" indent="0" algn="ctr">
              <a:buNone/>
            </a:pPr>
            <a:r>
              <a:rPr lang="it-IT" sz="4400" i="1" dirty="0" smtClean="0">
                <a:latin typeface="Bell MT" panose="02020503060305020303" pitchFamily="18" charset="0"/>
              </a:rPr>
              <a:t>Hvala na </a:t>
            </a:r>
            <a:r>
              <a:rPr lang="it-IT" sz="4400" i="1" dirty="0" smtClean="0">
                <a:latin typeface="Bell MT" panose="02020503060305020303" pitchFamily="18" charset="0"/>
              </a:rPr>
              <a:t>pa</a:t>
            </a:r>
            <a:r>
              <a:rPr lang="hr-HR" sz="4400" i="1" dirty="0" smtClean="0">
                <a:latin typeface="Bell MT" panose="02020503060305020303" pitchFamily="18" charset="0"/>
              </a:rPr>
              <a:t>ž</a:t>
            </a:r>
            <a:r>
              <a:rPr lang="it-IT" sz="4400" i="1" dirty="0" smtClean="0">
                <a:latin typeface="Bell MT" panose="02020503060305020303" pitchFamily="18" charset="0"/>
              </a:rPr>
              <a:t>nji</a:t>
            </a:r>
            <a:r>
              <a:rPr lang="it-IT" sz="4400" i="1" dirty="0" smtClean="0">
                <a:latin typeface="Bell MT" panose="02020503060305020303" pitchFamily="18" charset="0"/>
              </a:rPr>
              <a:t>!</a:t>
            </a:r>
            <a:endParaRPr lang="hr-HR" sz="4400" i="1" dirty="0" smtClean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endParaRPr lang="it-IT" sz="4400" i="1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924" y="2091502"/>
            <a:ext cx="4374152" cy="3205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3837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185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Bell MT</vt:lpstr>
      <vt:lpstr>Trebuchet MS</vt:lpstr>
      <vt:lpstr>Wingdings</vt:lpstr>
      <vt:lpstr>Wingdings 3</vt:lpstr>
      <vt:lpstr>Facet</vt:lpstr>
      <vt:lpstr>Kamilica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Kamlica</dc:title>
  <dc:creator>pc</dc:creator>
  <cp:lastModifiedBy>pc</cp:lastModifiedBy>
  <cp:revision>11</cp:revision>
  <dcterms:created xsi:type="dcterms:W3CDTF">2023-11-05T20:05:08Z</dcterms:created>
  <dcterms:modified xsi:type="dcterms:W3CDTF">2024-02-20T16:08:54Z</dcterms:modified>
</cp:coreProperties>
</file>